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9.jpeg"/><Relationship Id="rId4" Type="http://schemas.openxmlformats.org/officeDocument/2006/relationships/slide" Target="slide2.xm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William Gibson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to start the Miracle Worker in Broadway!!!</a:t>
            </a:r>
            <a:endParaRPr lang="en-US" sz="14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William </a:t>
            </a:r>
            <a:r>
              <a:rPr lang="en-US" sz="700" dirty="0"/>
              <a:t>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Place of Residents</a:t>
            </a:r>
            <a:endParaRPr lang="en-US" sz="800" dirty="0">
              <a:solidFill>
                <a:srgbClr val="D9DCE7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 </a:t>
            </a:r>
            <a:r>
              <a:rPr lang="en-US" sz="800" dirty="0" smtClean="0"/>
              <a:t>Kansas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November 14, 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Roman Catholicism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Bronx, New York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Anne</a:t>
            </a:r>
            <a:endParaRPr lang="en-US" sz="800" dirty="0"/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is </a:t>
            </a:r>
            <a:r>
              <a:rPr lang="en-US" sz="900" dirty="0"/>
              <a:t>preparing to </a:t>
            </a:r>
            <a:r>
              <a:rPr lang="en-US" sz="900" dirty="0" smtClean="0"/>
              <a:t>start the Miracle Worker in Broadway!!!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7, </a:t>
            </a:r>
            <a:r>
              <a:rPr lang="en-US" sz="800" dirty="0" smtClean="0"/>
              <a:t>1959</a:t>
            </a:r>
            <a:endParaRPr lang="en-US" sz="80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57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Bancroft </a:t>
            </a:r>
            <a:r>
              <a:rPr lang="en-US" sz="900" dirty="0" smtClean="0"/>
              <a:t>Good job on the play, I am so proud of you! 6 days then Broadway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</a:t>
            </a:r>
            <a:r>
              <a:rPr lang="en-US" sz="800" dirty="0"/>
              <a:t>1, </a:t>
            </a:r>
            <a:r>
              <a:rPr lang="en-US" sz="800" dirty="0" smtClean="0"/>
              <a:t>1959</a:t>
            </a:r>
            <a:endParaRPr lang="en-US" sz="8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Patty Duke </a:t>
            </a:r>
            <a:r>
              <a:rPr lang="en-US" sz="900" dirty="0" smtClean="0"/>
              <a:t>Thank you for putting me in the play!  You will not regret it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</a:t>
            </a:r>
            <a:r>
              <a:rPr lang="en-US" sz="800" dirty="0"/>
              <a:t>11, </a:t>
            </a:r>
            <a:r>
              <a:rPr lang="en-US" sz="800" dirty="0" smtClean="0"/>
              <a:t>1958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time to start the roles for The Miracle worker </a:t>
            </a:r>
            <a:r>
              <a:rPr lang="en-US" sz="900" dirty="0" smtClean="0">
                <a:sym typeface="Wingdings" pitchFamily="2" charset="2"/>
              </a:rPr>
              <a:t></a:t>
            </a:r>
            <a:r>
              <a:rPr lang="en-US" sz="12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February 9, 1957</a:t>
            </a:r>
            <a:endParaRPr lang="en-US" sz="8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Miracle worker was a success and just got the film and the stage on Broadway for the play!!! Wahoo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February 7, 1957</a:t>
            </a:r>
            <a:endParaRPr lang="en-US" sz="8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6019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</a:t>
            </a:r>
            <a:r>
              <a:rPr lang="en-US" sz="900" dirty="0" smtClean="0"/>
              <a:t>Started the miracle worker but it will take time </a:t>
            </a:r>
            <a:r>
              <a:rPr lang="en-US" sz="900" dirty="0" smtClean="0">
                <a:sym typeface="Wingdings" pitchFamily="2" charset="2"/>
              </a:rPr>
              <a:t>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April 17, 1961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67000" y="3581400"/>
            <a:ext cx="46482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   William: </a:t>
            </a:r>
            <a:r>
              <a:rPr lang="en-US" sz="900" dirty="0" smtClean="0"/>
              <a:t>Thank you, you also did a great job on stage.</a:t>
            </a:r>
          </a:p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   Anne: </a:t>
            </a:r>
            <a:r>
              <a:rPr lang="en-US" sz="900" dirty="0" smtClean="0"/>
              <a:t>Thank you I wish the best to you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67000" y="2971800"/>
            <a:ext cx="4648200" cy="228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Comment               7 people like this               Report</a:t>
            </a:r>
            <a:endParaRPr lang="en-US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67000" y="5791200"/>
            <a:ext cx="464820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   George:  </a:t>
            </a:r>
            <a:r>
              <a:rPr lang="en-US" sz="900" dirty="0" smtClean="0"/>
              <a:t>I will be there son </a:t>
            </a:r>
            <a:r>
              <a:rPr lang="en-US" sz="900" dirty="0" smtClean="0">
                <a:sym typeface="Wingdings" pitchFamily="2" charset="2"/>
              </a:rPr>
              <a:t></a:t>
            </a:r>
            <a:endParaRPr lang="en-US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67000" y="4953000"/>
            <a:ext cx="464820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Comment               5 people like this               Report</a:t>
            </a:r>
            <a:endParaRPr lang="en-US" sz="900" dirty="0"/>
          </a:p>
        </p:txBody>
      </p:sp>
      <p:pic>
        <p:nvPicPr>
          <p:cNvPr id="50" name="Picture 49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55033" y="533400"/>
            <a:ext cx="1849967" cy="1828800"/>
          </a:xfrm>
          <a:prstGeom prst="rect">
            <a:avLst/>
          </a:prstGeom>
        </p:spPr>
      </p:pic>
      <p:pic>
        <p:nvPicPr>
          <p:cNvPr id="56" name="Picture 55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2057400" y="4495800"/>
            <a:ext cx="533400" cy="457200"/>
          </a:xfrm>
          <a:prstGeom prst="rect">
            <a:avLst/>
          </a:prstGeom>
        </p:spPr>
      </p:pic>
      <p:pic>
        <p:nvPicPr>
          <p:cNvPr id="57" name="Picture 56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2057400" y="5181600"/>
            <a:ext cx="533400" cy="457200"/>
          </a:xfrm>
          <a:prstGeom prst="rect">
            <a:avLst/>
          </a:prstGeom>
        </p:spPr>
      </p:pic>
      <p:pic>
        <p:nvPicPr>
          <p:cNvPr id="58" name="Picture 57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2057400" y="5867400"/>
            <a:ext cx="533400" cy="457200"/>
          </a:xfrm>
          <a:prstGeom prst="rect">
            <a:avLst/>
          </a:prstGeom>
        </p:spPr>
      </p:pic>
      <p:pic>
        <p:nvPicPr>
          <p:cNvPr id="59" name="Picture 58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2057400" y="2514600"/>
            <a:ext cx="533400" cy="457200"/>
          </a:xfrm>
          <a:prstGeom prst="rect">
            <a:avLst/>
          </a:prstGeom>
        </p:spPr>
      </p:pic>
      <p:pic>
        <p:nvPicPr>
          <p:cNvPr id="60" name="Picture 59" descr="2631574402_2666aaebe6.jpg"/>
          <p:cNvPicPr>
            <a:picLocks noChangeAspect="1"/>
          </p:cNvPicPr>
          <p:nvPr/>
        </p:nvPicPr>
        <p:blipFill>
          <a:blip r:embed="rId6" cstate="print"/>
          <a:srcRect l="24848" t="2424" r="18788" b="80606"/>
          <a:stretch>
            <a:fillRect/>
          </a:stretch>
        </p:blipFill>
        <p:spPr>
          <a:xfrm>
            <a:off x="1828800" y="3124200"/>
            <a:ext cx="762000" cy="533400"/>
          </a:xfrm>
          <a:prstGeom prst="rect">
            <a:avLst/>
          </a:prstGeom>
        </p:spPr>
      </p:pic>
      <p:pic>
        <p:nvPicPr>
          <p:cNvPr id="61" name="Picture 60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2667000" y="3581400"/>
            <a:ext cx="152400" cy="130629"/>
          </a:xfrm>
          <a:prstGeom prst="rect">
            <a:avLst/>
          </a:prstGeom>
        </p:spPr>
      </p:pic>
      <p:pic>
        <p:nvPicPr>
          <p:cNvPr id="62" name="Picture 61" descr="2631574402_2666aaebe6.jpg"/>
          <p:cNvPicPr>
            <a:picLocks noChangeAspect="1"/>
          </p:cNvPicPr>
          <p:nvPr/>
        </p:nvPicPr>
        <p:blipFill>
          <a:blip r:embed="rId7" cstate="print"/>
          <a:srcRect l="24848" t="2424" r="18788" b="80606"/>
          <a:stretch>
            <a:fillRect/>
          </a:stretch>
        </p:blipFill>
        <p:spPr>
          <a:xfrm>
            <a:off x="2667000" y="3810000"/>
            <a:ext cx="152400" cy="106680"/>
          </a:xfrm>
          <a:prstGeom prst="rect">
            <a:avLst/>
          </a:prstGeom>
        </p:spPr>
      </p:pic>
      <p:pic>
        <p:nvPicPr>
          <p:cNvPr id="63" name="Picture 62" descr="2631574402_2666aaebe6.jpg"/>
          <p:cNvPicPr>
            <a:picLocks noChangeAspect="1"/>
          </p:cNvPicPr>
          <p:nvPr/>
        </p:nvPicPr>
        <p:blipFill>
          <a:blip r:embed="rId6" cstate="print"/>
          <a:srcRect l="24848" t="2424" r="18788" b="80606"/>
          <a:stretch>
            <a:fillRect/>
          </a:stretch>
        </p:blipFill>
        <p:spPr>
          <a:xfrm>
            <a:off x="152400" y="5334000"/>
            <a:ext cx="533400" cy="533400"/>
          </a:xfrm>
          <a:prstGeom prst="rect">
            <a:avLst/>
          </a:prstGeom>
        </p:spPr>
      </p:pic>
      <p:pic>
        <p:nvPicPr>
          <p:cNvPr id="64" name="Picture 63" descr="168544485_10d48f6a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4400" y="5334000"/>
            <a:ext cx="533400" cy="533399"/>
          </a:xfrm>
          <a:prstGeom prst="rect">
            <a:avLst/>
          </a:prstGeom>
        </p:spPr>
      </p:pic>
      <p:pic>
        <p:nvPicPr>
          <p:cNvPr id="65" name="Picture 64" descr="168544485_10d48f6a4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81200" y="3810000"/>
            <a:ext cx="617360" cy="533399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914400" y="5867400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Patty</a:t>
            </a:r>
            <a:endParaRPr lang="en-US" sz="900" dirty="0"/>
          </a:p>
        </p:txBody>
      </p:sp>
      <p:sp>
        <p:nvSpPr>
          <p:cNvPr id="67" name="TextBox 66"/>
          <p:cNvSpPr txBox="1"/>
          <p:nvPr/>
        </p:nvSpPr>
        <p:spPr>
          <a:xfrm>
            <a:off x="2667000" y="4343400"/>
            <a:ext cx="4648200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50000"/>
                  </a:schemeClr>
                </a:solidFill>
              </a:rPr>
              <a:t>Comment               2 people like this               Report</a:t>
            </a:r>
            <a:endParaRPr lang="en-US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0" y="6627168"/>
            <a:ext cx="76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    Margret</a:t>
            </a:r>
            <a:endParaRPr lang="en-US" sz="900" dirty="0"/>
          </a:p>
        </p:txBody>
      </p:sp>
      <p:pic>
        <p:nvPicPr>
          <p:cNvPr id="69" name="Picture 68" descr="3685552594_07db68e996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2400" y="6096000"/>
            <a:ext cx="518862" cy="533400"/>
          </a:xfrm>
          <a:prstGeom prst="rect">
            <a:avLst/>
          </a:prstGeom>
        </p:spPr>
      </p:pic>
      <p:sp>
        <p:nvSpPr>
          <p:cNvPr id="70" name="Lightning Bolt 69"/>
          <p:cNvSpPr/>
          <p:nvPr/>
        </p:nvSpPr>
        <p:spPr>
          <a:xfrm>
            <a:off x="2667000" y="5867400"/>
            <a:ext cx="152400" cy="152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Lightning Bolt 70"/>
          <p:cNvSpPr/>
          <p:nvPr/>
        </p:nvSpPr>
        <p:spPr>
          <a:xfrm>
            <a:off x="914400" y="6096000"/>
            <a:ext cx="609600" cy="533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914400" y="662716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George</a:t>
            </a:r>
            <a:endParaRPr lang="en-US" sz="900" dirty="0"/>
          </a:p>
        </p:txBody>
      </p:sp>
      <p:pic>
        <p:nvPicPr>
          <p:cNvPr id="73" name="Picture 72" descr="fb like.jpg"/>
          <p:cNvPicPr>
            <a:picLocks noChangeAspect="1"/>
          </p:cNvPicPr>
          <p:nvPr/>
        </p:nvPicPr>
        <p:blipFill>
          <a:blip r:embed="rId11" cstate="print"/>
          <a:srcRect r="39872"/>
          <a:stretch>
            <a:fillRect/>
          </a:stretch>
        </p:blipFill>
        <p:spPr>
          <a:xfrm>
            <a:off x="3429000" y="2971800"/>
            <a:ext cx="242485" cy="258096"/>
          </a:xfrm>
          <a:prstGeom prst="rect">
            <a:avLst/>
          </a:prstGeom>
        </p:spPr>
      </p:pic>
      <p:pic>
        <p:nvPicPr>
          <p:cNvPr id="74" name="Picture 73" descr="fb like.jpg"/>
          <p:cNvPicPr>
            <a:picLocks noChangeAspect="1"/>
          </p:cNvPicPr>
          <p:nvPr/>
        </p:nvPicPr>
        <p:blipFill>
          <a:blip r:embed="rId11" cstate="print"/>
          <a:srcRect r="39872"/>
          <a:stretch>
            <a:fillRect/>
          </a:stretch>
        </p:blipFill>
        <p:spPr>
          <a:xfrm>
            <a:off x="3429000" y="4953000"/>
            <a:ext cx="242485" cy="258096"/>
          </a:xfrm>
          <a:prstGeom prst="rect">
            <a:avLst/>
          </a:prstGeom>
        </p:spPr>
      </p:pic>
      <p:pic>
        <p:nvPicPr>
          <p:cNvPr id="75" name="Picture 74" descr="fb like.jpg"/>
          <p:cNvPicPr>
            <a:picLocks noChangeAspect="1"/>
          </p:cNvPicPr>
          <p:nvPr/>
        </p:nvPicPr>
        <p:blipFill>
          <a:blip r:embed="rId11" cstate="print"/>
          <a:srcRect r="39872"/>
          <a:stretch>
            <a:fillRect/>
          </a:stretch>
        </p:blipFill>
        <p:spPr>
          <a:xfrm>
            <a:off x="3429000" y="4343400"/>
            <a:ext cx="242485" cy="258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William Gibson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to start the Miracle Worker in Broadway!!!</a:t>
            </a:r>
            <a:endParaRPr lang="en-US" sz="14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William </a:t>
            </a:r>
            <a:r>
              <a:rPr lang="en-US" sz="700" dirty="0"/>
              <a:t>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 rot="21148454"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Place of Residents:</a:t>
            </a:r>
            <a:endParaRPr lang="en-US" sz="800" dirty="0">
              <a:solidFill>
                <a:srgbClr val="D9DCE7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Kansas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November 14, 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Roman Catholicism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Bronx, New York</a:t>
            </a:r>
            <a:endParaRPr lang="en-US" sz="800" dirty="0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5814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Place of Residents:</a:t>
            </a:r>
            <a:r>
              <a:rPr lang="en-US" sz="800" dirty="0"/>
              <a:t>	          </a:t>
            </a:r>
            <a:r>
              <a:rPr lang="en-US" sz="800" dirty="0" smtClean="0"/>
              <a:t>Kansas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November 14,1913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Bronx, New York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smtClean="0">
                <a:solidFill>
                  <a:schemeClr val="accent2"/>
                </a:solidFill>
              </a:rPr>
              <a:t>Margaret (Brenman) Gibson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Roman Catholicism</a:t>
            </a:r>
            <a:endParaRPr lang="en-US" sz="800" dirty="0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</a:t>
            </a:r>
            <a:r>
              <a:rPr lang="en-US" sz="800" dirty="0" smtClean="0"/>
              <a:t>          Playing Piano, Writing Plays, Working in  Broadway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</a:t>
            </a:r>
            <a:r>
              <a:rPr lang="en-US" sz="800" dirty="0" smtClean="0"/>
              <a:t>                          Theatre, Playing Piano, Piano Teacher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Awards for Play:                </a:t>
            </a:r>
            <a:r>
              <a:rPr lang="en-US" sz="800" dirty="0" smtClean="0"/>
              <a:t>Tony award, Best actress award, best director award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</a:rPr>
              <a:t>Places:                </a:t>
            </a:r>
            <a:r>
              <a:rPr lang="en-US" sz="800" dirty="0" smtClean="0"/>
              <a:t>New York, Kansas, Broadway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</a:rPr>
              <a:t>people:</a:t>
            </a:r>
            <a:r>
              <a:rPr lang="en-US" sz="800" dirty="0">
                <a:solidFill>
                  <a:srgbClr val="959EBD"/>
                </a:solidFill>
              </a:rPr>
              <a:t>	         </a:t>
            </a:r>
            <a:r>
              <a:rPr lang="en-US" sz="800" dirty="0" smtClean="0">
                <a:solidFill>
                  <a:srgbClr val="959EBD"/>
                </a:solidFill>
              </a:rPr>
              <a:t> </a:t>
            </a:r>
            <a:r>
              <a:rPr lang="en-US" sz="800" dirty="0" smtClean="0"/>
              <a:t>Anne Sullivan, Helen Keller, Patty Duke, Anne Bancroft,  George             	          Gibson, Margret (Brenman) Gibson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</a:rPr>
              <a:t>things to do:         </a:t>
            </a:r>
            <a:r>
              <a:rPr lang="en-US" sz="800" dirty="0" smtClean="0"/>
              <a:t>Sit in the sun,  play piano,  watch plays on Broadway</a:t>
            </a:r>
            <a:r>
              <a:rPr lang="en-US" sz="800" dirty="0" smtClean="0">
                <a:solidFill>
                  <a:srgbClr val="959EBD"/>
                </a:solidFill>
              </a:rPr>
              <a:t> 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914400" cy="46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Miracle Worker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</a:t>
            </a:r>
            <a:r>
              <a:rPr lang="en-US" sz="800" dirty="0" smtClean="0"/>
              <a:t>yesterday</a:t>
            </a:r>
            <a:endParaRPr lang="en-US" sz="800" dirty="0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Mom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</a:t>
            </a:r>
            <a:r>
              <a:rPr lang="en-US" sz="800" dirty="0" smtClean="0"/>
              <a:t>three </a:t>
            </a:r>
            <a:r>
              <a:rPr lang="en-US" sz="800" dirty="0"/>
              <a:t>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Email Address</a:t>
            </a:r>
            <a:r>
              <a:rPr lang="en-US" sz="800" dirty="0">
                <a:solidFill>
                  <a:srgbClr val="959EBD"/>
                </a:solidFill>
              </a:rPr>
              <a:t>:	         </a:t>
            </a:r>
            <a:r>
              <a:rPr lang="en-US" sz="800" dirty="0" smtClean="0"/>
              <a:t>WilliamG@aol.com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(570) 876-0000</a:t>
            </a:r>
            <a:endParaRPr lang="en-US" sz="800" dirty="0"/>
          </a:p>
        </p:txBody>
      </p:sp>
      <p:pic>
        <p:nvPicPr>
          <p:cNvPr id="43" name="Picture 42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152400" y="5334000"/>
            <a:ext cx="685800" cy="609600"/>
          </a:xfrm>
          <a:prstGeom prst="rect">
            <a:avLst/>
          </a:prstGeom>
        </p:spPr>
      </p:pic>
      <p:pic>
        <p:nvPicPr>
          <p:cNvPr id="44" name="Picture 43" descr="3685552594_07db68e9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6096000"/>
            <a:ext cx="685800" cy="609600"/>
          </a:xfrm>
          <a:prstGeom prst="rect">
            <a:avLst/>
          </a:prstGeom>
        </p:spPr>
      </p:pic>
      <p:pic>
        <p:nvPicPr>
          <p:cNvPr id="45" name="Picture 44" descr="331539027_31df8f8877.jpg"/>
          <p:cNvPicPr>
            <a:picLocks noChangeAspect="1"/>
          </p:cNvPicPr>
          <p:nvPr/>
        </p:nvPicPr>
        <p:blipFill>
          <a:blip r:embed="rId5" cstate="print"/>
          <a:srcRect l="12490" b="76632"/>
          <a:stretch>
            <a:fillRect/>
          </a:stretch>
        </p:blipFill>
        <p:spPr>
          <a:xfrm>
            <a:off x="52754" y="533400"/>
            <a:ext cx="1852246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39624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William Gibson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956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William</a:t>
            </a:r>
            <a:r>
              <a:rPr lang="en-US" sz="1000" dirty="0" smtClean="0"/>
              <a:t> </a:t>
            </a:r>
            <a:r>
              <a:rPr lang="en-US" sz="800" dirty="0" smtClean="0"/>
              <a:t> 4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057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William’s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Mom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2</a:t>
            </a:r>
            <a:r>
              <a:rPr lang="en-US" sz="800" dirty="0" smtClean="0"/>
              <a:t> </a:t>
            </a:r>
            <a:r>
              <a:rPr lang="en-US" sz="800" dirty="0"/>
              <a:t>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The Miracle  Worker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25 </a:t>
            </a:r>
            <a:r>
              <a:rPr lang="en-US" sz="800" b="1" dirty="0"/>
              <a:t>photos</a:t>
            </a:r>
            <a:endParaRPr lang="en-US" sz="800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1 photo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William Gibson </a:t>
            </a:r>
            <a:r>
              <a:rPr lang="en-US" sz="1000" dirty="0" smtClean="0"/>
              <a:t>is preparing to start the Miracle Worker in Broadway!!!</a:t>
            </a:r>
            <a:endParaRPr lang="en-US" sz="1400" dirty="0"/>
          </a:p>
        </p:txBody>
      </p:sp>
      <p:pic>
        <p:nvPicPr>
          <p:cNvPr id="36" name="Picture 35" descr="3685552594_07db68e9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5105400"/>
            <a:ext cx="1066800" cy="990600"/>
          </a:xfrm>
          <a:prstGeom prst="rect">
            <a:avLst/>
          </a:prstGeom>
        </p:spPr>
      </p:pic>
      <p:pic>
        <p:nvPicPr>
          <p:cNvPr id="37" name="Picture 36" descr="331539027_31df8f8877.jpg"/>
          <p:cNvPicPr>
            <a:picLocks noChangeAspect="1"/>
          </p:cNvPicPr>
          <p:nvPr/>
        </p:nvPicPr>
        <p:blipFill>
          <a:blip r:embed="rId6" cstate="print"/>
          <a:srcRect l="12490" b="76632"/>
          <a:stretch>
            <a:fillRect/>
          </a:stretch>
        </p:blipFill>
        <p:spPr>
          <a:xfrm>
            <a:off x="2133600" y="5105400"/>
            <a:ext cx="1143000" cy="990600"/>
          </a:xfrm>
          <a:prstGeom prst="rect">
            <a:avLst/>
          </a:prstGeom>
        </p:spPr>
      </p:pic>
      <p:pic>
        <p:nvPicPr>
          <p:cNvPr id="38" name="Picture 37" descr="331539027_31df8f8877.jpg"/>
          <p:cNvPicPr>
            <a:picLocks noChangeAspect="1"/>
          </p:cNvPicPr>
          <p:nvPr/>
        </p:nvPicPr>
        <p:blipFill>
          <a:blip r:embed="rId6" cstate="print"/>
          <a:srcRect l="12490" b="76632"/>
          <a:stretch>
            <a:fillRect/>
          </a:stretch>
        </p:blipFill>
        <p:spPr>
          <a:xfrm>
            <a:off x="3657600" y="5105400"/>
            <a:ext cx="914400" cy="990600"/>
          </a:xfrm>
          <a:prstGeom prst="rect">
            <a:avLst/>
          </a:prstGeom>
        </p:spPr>
      </p:pic>
      <p:pic>
        <p:nvPicPr>
          <p:cNvPr id="39" name="Picture 38" descr="331539027_31df8f8877.jpg"/>
          <p:cNvPicPr>
            <a:picLocks noChangeAspect="1"/>
          </p:cNvPicPr>
          <p:nvPr/>
        </p:nvPicPr>
        <p:blipFill>
          <a:blip r:embed="rId6" cstate="print"/>
          <a:srcRect l="12490" b="76632"/>
          <a:stretch>
            <a:fillRect/>
          </a:stretch>
        </p:blipFill>
        <p:spPr>
          <a:xfrm>
            <a:off x="52754" y="533401"/>
            <a:ext cx="709246" cy="762000"/>
          </a:xfrm>
          <a:prstGeom prst="rect">
            <a:avLst/>
          </a:prstGeom>
        </p:spPr>
      </p:pic>
      <p:pic>
        <p:nvPicPr>
          <p:cNvPr id="40" name="Picture 39" descr="331539027_31df8f8877.jpg"/>
          <p:cNvPicPr>
            <a:picLocks noChangeAspect="1"/>
          </p:cNvPicPr>
          <p:nvPr/>
        </p:nvPicPr>
        <p:blipFill>
          <a:blip r:embed="rId6" cstate="print"/>
          <a:srcRect l="12490" b="76632"/>
          <a:stretch>
            <a:fillRect/>
          </a:stretch>
        </p:blipFill>
        <p:spPr>
          <a:xfrm>
            <a:off x="838200" y="2209800"/>
            <a:ext cx="1371600" cy="1524000"/>
          </a:xfrm>
          <a:prstGeom prst="rect">
            <a:avLst/>
          </a:prstGeom>
        </p:spPr>
      </p:pic>
      <p:pic>
        <p:nvPicPr>
          <p:cNvPr id="41" name="Picture 40" descr="2631574402_2666aaebe6.jpg"/>
          <p:cNvPicPr>
            <a:picLocks noChangeAspect="1"/>
          </p:cNvPicPr>
          <p:nvPr/>
        </p:nvPicPr>
        <p:blipFill>
          <a:blip r:embed="rId7" cstate="print"/>
          <a:srcRect l="24848" t="2424" r="18788" b="80606"/>
          <a:stretch>
            <a:fillRect/>
          </a:stretch>
        </p:blipFill>
        <p:spPr>
          <a:xfrm>
            <a:off x="3048000" y="2133600"/>
            <a:ext cx="1524000" cy="10668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362200" y="18288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Tagged in: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14400" y="18288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</a:rPr>
              <a:t>Profiles: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4" name="Picture 43" descr="168544485_10d48f6a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4000" y="2590800"/>
            <a:ext cx="1379360" cy="1219200"/>
          </a:xfrm>
          <a:prstGeom prst="rect">
            <a:avLst/>
          </a:prstGeom>
        </p:spPr>
      </p:pic>
      <p:pic>
        <p:nvPicPr>
          <p:cNvPr id="45" name="Picture 44" descr="3685552594_07db68e99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0" y="3352800"/>
            <a:ext cx="15240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52600" cy="563562"/>
          </a:xfrm>
        </p:spPr>
        <p:txBody>
          <a:bodyPr/>
          <a:lstStyle/>
          <a:p>
            <a:r>
              <a:rPr lang="en-US" sz="1800" dirty="0" smtClean="0"/>
              <a:t>William Gibson</a:t>
            </a:r>
            <a:endParaRPr lang="en-US" sz="1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2590800" cy="4754563"/>
          </a:xfrm>
        </p:spPr>
        <p:txBody>
          <a:bodyPr/>
          <a:lstStyle/>
          <a:p>
            <a:r>
              <a:rPr lang="en-US" sz="1000" dirty="0" smtClean="0"/>
              <a:t>Wrote the Miracle worker in February 1957</a:t>
            </a:r>
            <a:endParaRPr lang="en-US" sz="1000" dirty="0"/>
          </a:p>
          <a:p>
            <a:r>
              <a:rPr lang="en-US" sz="1000" dirty="0" smtClean="0"/>
              <a:t>November 14, 1914 – Born in New York</a:t>
            </a:r>
            <a:endParaRPr lang="en-US" sz="1000" dirty="0"/>
          </a:p>
          <a:p>
            <a:r>
              <a:rPr lang="en-US" sz="1000" dirty="0" smtClean="0"/>
              <a:t>1930-1932 –studied at New </a:t>
            </a:r>
            <a:r>
              <a:rPr lang="en-US" sz="1000" dirty="0" smtClean="0"/>
              <a:t>Y</a:t>
            </a:r>
            <a:r>
              <a:rPr lang="en-US" sz="1000" dirty="0" smtClean="0"/>
              <a:t>ork </a:t>
            </a:r>
            <a:r>
              <a:rPr lang="en-US" sz="1000" dirty="0" smtClean="0"/>
              <a:t>C</a:t>
            </a:r>
            <a:r>
              <a:rPr lang="en-US" sz="1000" dirty="0" smtClean="0"/>
              <a:t>ity College</a:t>
            </a:r>
            <a:endParaRPr lang="en-US" sz="1000" dirty="0"/>
          </a:p>
          <a:p>
            <a:r>
              <a:rPr lang="en-US" sz="1000" dirty="0" smtClean="0"/>
              <a:t>1933 – moved to Kansas to be a piano writer</a:t>
            </a:r>
          </a:p>
          <a:p>
            <a:r>
              <a:rPr lang="en-US" sz="1000" dirty="0" smtClean="0"/>
              <a:t>1940 </a:t>
            </a:r>
            <a:r>
              <a:rPr lang="en-US" sz="1000" dirty="0"/>
              <a:t>– </a:t>
            </a:r>
            <a:r>
              <a:rPr lang="en-US" sz="1000" dirty="0" smtClean="0"/>
              <a:t>Got married to Margret Brenman </a:t>
            </a:r>
            <a:endParaRPr lang="en-US" sz="1000" dirty="0"/>
          </a:p>
          <a:p>
            <a:r>
              <a:rPr lang="en-US" sz="1000" dirty="0" smtClean="0"/>
              <a:t>1948 </a:t>
            </a:r>
            <a:r>
              <a:rPr lang="en-US" sz="1000" dirty="0" smtClean="0"/>
              <a:t>–Had two plays made (Cry of the Players) and </a:t>
            </a:r>
            <a:r>
              <a:rPr lang="en-US" sz="1000" dirty="0" smtClean="0"/>
              <a:t>(Dinny </a:t>
            </a:r>
            <a:r>
              <a:rPr lang="en-US" sz="1000" dirty="0" smtClean="0"/>
              <a:t>and the Witches) </a:t>
            </a:r>
            <a:endParaRPr lang="en-US" sz="1000" dirty="0"/>
          </a:p>
          <a:p>
            <a:r>
              <a:rPr lang="en-US" sz="1000" dirty="0" smtClean="0"/>
              <a:t>1958 </a:t>
            </a:r>
            <a:r>
              <a:rPr lang="en-US" sz="1000" dirty="0"/>
              <a:t>– </a:t>
            </a:r>
            <a:r>
              <a:rPr lang="en-US" sz="1000" dirty="0" smtClean="0"/>
              <a:t>One of Gibson’s famous plays (Two for the seesaw) was open on Broadway</a:t>
            </a:r>
            <a:endParaRPr lang="en-US" sz="1000" dirty="0"/>
          </a:p>
          <a:p>
            <a:r>
              <a:rPr lang="en-US" sz="1000" dirty="0" smtClean="0"/>
              <a:t>1962 </a:t>
            </a:r>
            <a:r>
              <a:rPr lang="en-US" sz="1000" dirty="0"/>
              <a:t>– </a:t>
            </a:r>
            <a:r>
              <a:rPr lang="en-US" sz="1000" dirty="0" smtClean="0"/>
              <a:t>Miracle worker  was opened on Broadway</a:t>
            </a:r>
            <a:endParaRPr lang="en-US" sz="1000" dirty="0"/>
          </a:p>
          <a:p>
            <a:r>
              <a:rPr lang="en-US" sz="1000" dirty="0" smtClean="0"/>
              <a:t>1964 – </a:t>
            </a:r>
            <a:r>
              <a:rPr lang="en-US" sz="1000" dirty="0" smtClean="0"/>
              <a:t>Wrote Golden Boy</a:t>
            </a:r>
            <a:endParaRPr lang="en-US" sz="1000" dirty="0" smtClean="0"/>
          </a:p>
          <a:p>
            <a:r>
              <a:rPr lang="en-US" sz="1000" dirty="0" smtClean="0"/>
              <a:t>The Miracle Worker won Tony awards, Best actress awards, and best director awards.</a:t>
            </a:r>
          </a:p>
          <a:p>
            <a:r>
              <a:rPr lang="en-US" sz="1000" dirty="0" smtClean="0"/>
              <a:t>2008</a:t>
            </a:r>
            <a:r>
              <a:rPr lang="en-US" sz="1000" dirty="0" smtClean="0"/>
              <a:t> </a:t>
            </a:r>
            <a:r>
              <a:rPr lang="en-US" sz="1000" dirty="0"/>
              <a:t>– </a:t>
            </a:r>
            <a:r>
              <a:rPr lang="en-US" sz="1000" dirty="0" smtClean="0"/>
              <a:t>Gibson dies of a disclosed cause</a:t>
            </a:r>
            <a:endParaRPr lang="en-US" sz="1000" dirty="0"/>
          </a:p>
          <a:p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502</Words>
  <Application>Microsoft Office PowerPoint</Application>
  <PresentationFormat>On-screen Show (4:3)</PresentationFormat>
  <Paragraphs>138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facebook</vt:lpstr>
      <vt:lpstr>facebook</vt:lpstr>
      <vt:lpstr>facebook</vt:lpstr>
      <vt:lpstr>William Gibson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justin</cp:lastModifiedBy>
  <cp:revision>40</cp:revision>
  <dcterms:created xsi:type="dcterms:W3CDTF">2009-03-30T18:09:43Z</dcterms:created>
  <dcterms:modified xsi:type="dcterms:W3CDTF">2011-05-23T20:48:49Z</dcterms:modified>
</cp:coreProperties>
</file>